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02cdb828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02cdb828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02cdb828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02cdb828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05fb5d1b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05fb5d1b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02cdb82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02cdb82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02cdb82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02cdb82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02cdb82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02cdb82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02cdb82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02cdb82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02cdb828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02cdb82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02cdb828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02cdb82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02cdb828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02cdb828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02cdb82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02cdb82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ature.com/articles/s41593-021-00997-0" TargetMode="External"/><Relationship Id="rId4" Type="http://schemas.openxmlformats.org/officeDocument/2006/relationships/hyperlink" Target="https://www.nature.com/articles/nature24636#Fig2" TargetMode="External"/><Relationship Id="rId11" Type="http://schemas.openxmlformats.org/officeDocument/2006/relationships/hyperlink" Target="https://elifesciences.org/articles/24573" TargetMode="External"/><Relationship Id="rId10" Type="http://schemas.openxmlformats.org/officeDocument/2006/relationships/hyperlink" Target="https://www.jneurosci.org/content/40/10/2094/tab-figures-data" TargetMode="External"/><Relationship Id="rId12" Type="http://schemas.openxmlformats.org/officeDocument/2006/relationships/hyperlink" Target="https://www.nature.com/articles/s41593-021-00997-0" TargetMode="External"/><Relationship Id="rId9" Type="http://schemas.openxmlformats.org/officeDocument/2006/relationships/hyperlink" Target="https://www.nature.com/articles/s41586-019-1787-x/figures/1" TargetMode="External"/><Relationship Id="rId5" Type="http://schemas.openxmlformats.org/officeDocument/2006/relationships/hyperlink" Target="https://www.science.org/doi/10.1126/science.abf4588" TargetMode="External"/><Relationship Id="rId6" Type="http://schemas.openxmlformats.org/officeDocument/2006/relationships/hyperlink" Target="https://www.cell.com/cell/pdf/S0092-8674(23)01445-9.pdf" TargetMode="External"/><Relationship Id="rId7" Type="http://schemas.openxmlformats.org/officeDocument/2006/relationships/hyperlink" Target="https://www.nature.com/articles/s41593-023-01554-7" TargetMode="External"/><Relationship Id="rId8" Type="http://schemas.openxmlformats.org/officeDocument/2006/relationships/hyperlink" Target="https://elifesciences.org/articles/47188#:~:text=linear%20recording%20shank%20can%20record,have%20also%20been%20developed%20t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Neuropixel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12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Extracellular recordings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094350" y="4172250"/>
            <a:ext cx="2955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Lucas Guesry, Madeline Desautel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on humans - future direction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onboard memory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record natural behaviour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better wireless technology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combining </a:t>
            </a:r>
            <a:r>
              <a:rPr lang="fr"/>
              <a:t>with</a:t>
            </a:r>
            <a:r>
              <a:rPr lang="fr"/>
              <a:t> other methods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long term multi-unit recording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low disruption of behavior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high resolution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doubling recording size every 7 years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References: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0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Slide 3 : </a:t>
            </a:r>
            <a:r>
              <a:rPr lang="fr" sz="1400" u="sng">
                <a:solidFill>
                  <a:schemeClr val="hlink"/>
                </a:solidFill>
                <a:hlinkClick r:id="rId3"/>
              </a:rPr>
              <a:t>https://www.nature.com/articles/s41593-021-00997-0</a:t>
            </a:r>
            <a:r>
              <a:rPr lang="fr" sz="1400"/>
              <a:t>, </a:t>
            </a:r>
            <a:r>
              <a:rPr lang="fr" sz="1400" u="sng">
                <a:solidFill>
                  <a:schemeClr val="hlink"/>
                </a:solidFill>
                <a:hlinkClick r:id="rId4"/>
              </a:rPr>
              <a:t>https://www.nature.com/articles/nature24636#Fig2</a:t>
            </a:r>
            <a:r>
              <a:rPr lang="fr" sz="1400"/>
              <a:t>, </a:t>
            </a:r>
            <a:r>
              <a:rPr lang="fr" sz="1400" u="sng">
                <a:solidFill>
                  <a:schemeClr val="hlink"/>
                </a:solidFill>
                <a:hlinkClick r:id="rId5"/>
              </a:rPr>
              <a:t>https://www.science.org/doi/10.1126/science.abf4588</a:t>
            </a:r>
            <a:r>
              <a:rPr lang="fr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Slide 4 : </a:t>
            </a:r>
            <a:r>
              <a:rPr lang="fr" sz="1400" u="sng">
                <a:solidFill>
                  <a:schemeClr val="hlink"/>
                </a:solidFill>
                <a:hlinkClick r:id="rId6"/>
              </a:rPr>
              <a:t>https://www.cell.com/cell/pdf/S0092-8674(23)01445-9.pdf</a:t>
            </a:r>
            <a:r>
              <a:rPr lang="fr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Slide 5 : </a:t>
            </a:r>
            <a:r>
              <a:rPr lang="fr" sz="1400" u="sng">
                <a:solidFill>
                  <a:schemeClr val="hlink"/>
                </a:solidFill>
                <a:hlinkClick r:id="rId7"/>
              </a:rPr>
              <a:t>https://www.nature.com/articles/s41593-023-01554-7</a:t>
            </a:r>
            <a:r>
              <a:rPr lang="fr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Slide 6 : </a:t>
            </a:r>
            <a:r>
              <a:rPr lang="fr" sz="1400" u="sng">
                <a:solidFill>
                  <a:schemeClr val="hlink"/>
                </a:solidFill>
                <a:hlinkClick r:id="rId8"/>
              </a:rPr>
              <a:t>https://elifesciences.org/articles/47188#:~:text=linear%20recording%20shank%20can%20record,have%20also%20been%20developed%20to</a:t>
            </a:r>
            <a:r>
              <a:rPr lang="fr" sz="1400"/>
              <a:t>, </a:t>
            </a:r>
            <a:r>
              <a:rPr lang="fr" sz="1400" u="sng">
                <a:solidFill>
                  <a:schemeClr val="hlink"/>
                </a:solidFill>
                <a:hlinkClick r:id="rId9"/>
              </a:rPr>
              <a:t>https://www.nature.com/articles/s41586-019-1787-x/figures/1</a:t>
            </a:r>
            <a:r>
              <a:rPr lang="fr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Slide 7 : </a:t>
            </a:r>
            <a:r>
              <a:rPr lang="fr" sz="1400" u="sng">
                <a:solidFill>
                  <a:schemeClr val="hlink"/>
                </a:solidFill>
                <a:hlinkClick r:id="rId10"/>
              </a:rPr>
              <a:t>https://www.jneurosci.org/content/40/10/2094/tab-figures-data</a:t>
            </a:r>
            <a:r>
              <a:rPr lang="fr" sz="1400"/>
              <a:t>, </a:t>
            </a:r>
            <a:r>
              <a:rPr lang="fr" sz="1400" u="sng">
                <a:solidFill>
                  <a:schemeClr val="hlink"/>
                </a:solidFill>
                <a:hlinkClick r:id="rId11"/>
              </a:rPr>
              <a:t>https://elifesciences.org/articles/24573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Silde 8 and 9 : </a:t>
            </a:r>
            <a:r>
              <a:rPr lang="fr" sz="1400" u="sng">
                <a:solidFill>
                  <a:schemeClr val="hlink"/>
                </a:solidFill>
                <a:hlinkClick r:id="rId12"/>
              </a:rPr>
              <a:t>https://www.nature.com/articles/s41593-021-00997-0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Extracellular</a:t>
            </a:r>
            <a:r>
              <a:rPr lang="fr"/>
              <a:t> recording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records </a:t>
            </a:r>
            <a:r>
              <a:rPr lang="fr"/>
              <a:t>outside</a:t>
            </a:r>
            <a:r>
              <a:rPr lang="fr"/>
              <a:t> of the neuron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single or multi units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in vivo or in vitro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high temporal resolution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Neuropixel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25" y="1094675"/>
            <a:ext cx="320240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075" y="445025"/>
            <a:ext cx="2405675" cy="24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726625" y="1017725"/>
            <a:ext cx="2137800" cy="3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components: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-silicon shank(s) for implantation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-base with ADCs and multiplexers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-headstage for precise voltage supply and interfacing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-external computer for analyses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b="24202" l="62655" r="0" t="14323"/>
          <a:stretch/>
        </p:blipFill>
        <p:spPr>
          <a:xfrm>
            <a:off x="6194000" y="3058825"/>
            <a:ext cx="2137800" cy="17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Neuropixel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150" y="1144975"/>
            <a:ext cx="6969699" cy="24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733600" y="3730825"/>
            <a:ext cx="77466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</a:rPr>
              <a:t>Neurons from different areas fire action potentials depending on the current task (processing the stimulus, choosing a task to perform, moving to perform the task, processing the outcome)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Neuropixel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7088"/>
            <a:ext cx="5918249" cy="27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229950" y="634050"/>
            <a:ext cx="25404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right: depth-frequency map, spectrolaminar motifs appear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-&gt; more alpha-beta oscillations in deeper layers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-&gt; more gamma oscillations in superficial layers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layers interact through these oscillations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3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on rodents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500" y="803950"/>
            <a:ext cx="4180651" cy="151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283247" y="2319663"/>
            <a:ext cx="347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Neuropixel-Nexus – Juavinett et al., 2019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5726175" y="428400"/>
            <a:ext cx="2942700" cy="4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subjects are head-fixed for short experiments (to study sensory processing, basic behavior)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subjects are free to move for weeks-long experiments (to study brain plasticity during learning, development, exploring)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Steinmetz et al. (2019): implanted 5 probes in a mouse to study vision, choice and action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13" y="2779038"/>
            <a:ext cx="4512225" cy="18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1027501" y="4614875"/>
            <a:ext cx="39843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all brain regions recorded by steinmetz et al.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on primates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125" y="661263"/>
            <a:ext cx="2222371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35400"/>
            <a:ext cx="312150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902675" y="870100"/>
            <a:ext cx="21630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primates have a brain structure </a:t>
            </a:r>
            <a:r>
              <a:rPr lang="fr" sz="1800">
                <a:solidFill>
                  <a:schemeClr val="dk2"/>
                </a:solidFill>
              </a:rPr>
              <a:t>similar </a:t>
            </a:r>
            <a:r>
              <a:rPr lang="fr" sz="1800">
                <a:solidFill>
                  <a:schemeClr val="dk2"/>
                </a:solidFill>
              </a:rPr>
              <a:t>to humans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study of complex behaviors and decision making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right: more beta oscillations leads to more time taken to start movement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on humans - technical challenge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adapt hardware for humans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surgical rooms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electronic disturbance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anaesthetics</a:t>
            </a:r>
            <a:r>
              <a:rPr lang="fr"/>
              <a:t> disturbance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675" y="1017725"/>
            <a:ext cx="2901850" cy="19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650" y="2979550"/>
            <a:ext cx="2901849" cy="1985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Usage on humans - ethical concerns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concerns for the patients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resection for epilepsy or tumors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risk of brain damage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privacy concerns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700" y="2506325"/>
            <a:ext cx="6399150" cy="22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